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09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1048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23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7839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1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5382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7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8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5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96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429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8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32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13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740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04635-71E9-4C62-B290-2549E126E1E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6E8EC66-8E39-40D1-BDFE-771AE6AFA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99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Reshma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T.R.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1613548" y="4651451"/>
            <a:ext cx="8493849" cy="807062"/>
            <a:chOff x="1717964" y="4709404"/>
            <a:chExt cx="8493849" cy="807062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750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Zeenat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Qadri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42524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Injila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Fardeen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27993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Payal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Malik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5447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Vivek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Kumar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Kushwaha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8959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Shivansh</a:t>
            </a:r>
            <a:r>
              <a:rPr lang="en-US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Gaurav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77436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Surbhi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0375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Mahak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Parveen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6440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Monika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Goswami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21589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Rihan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Sadaf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Ansari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45886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Farheen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Kausar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98743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Vaishnavi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717964" y="4687675"/>
            <a:ext cx="8493849" cy="807062"/>
            <a:chOff x="1717964" y="4709404"/>
            <a:chExt cx="8493849" cy="807062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2668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Shally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8695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Nancy Gaur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7295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Puneeta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Singh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Bisht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183336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Afsana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Malik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76606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Nitesh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Singh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996140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Jaskirat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Singh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Johar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687675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8731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Mr.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Tarun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Kumar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630401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27035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Jyoti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717964" y="4669563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012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Sazia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Khatoon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25906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850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Farheen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01878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0501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Divya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Sharma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3303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0187" y="285231"/>
            <a:ext cx="8231626" cy="108498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36883" y="1636982"/>
            <a:ext cx="4362448" cy="474590"/>
          </a:xfrm>
        </p:spPr>
        <p:txBody>
          <a:bodyPr>
            <a:normAutofit fontScale="62500" lnSpcReduction="20000"/>
          </a:bodyPr>
          <a:lstStyle/>
          <a:p>
            <a:r>
              <a:rPr lang="en-US" sz="44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VALUE ADDED COURSE</a:t>
            </a:r>
            <a:endParaRPr lang="en-US" sz="44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20" y="285231"/>
            <a:ext cx="1896533" cy="1732312"/>
          </a:xfrm>
          <a:prstGeom prst="ellipse">
            <a:avLst/>
          </a:prstGeom>
          <a:noFill/>
          <a:ln>
            <a:noFill/>
          </a:ln>
        </p:spPr>
      </p:pic>
      <p:sp>
        <p:nvSpPr>
          <p:cNvPr id="12" name=" 12"/>
          <p:cNvSpPr txBox="1">
            <a:spLocks/>
          </p:cNvSpPr>
          <p:nvPr/>
        </p:nvSpPr>
        <p:spPr bwMode="auto">
          <a:xfrm>
            <a:off x="3692669" y="2764907"/>
            <a:ext cx="4806662" cy="457200"/>
          </a:xfrm>
          <a:prstGeom prst="rect">
            <a:avLst/>
          </a:prstGeom>
          <a:noFill/>
          <a:ln>
            <a:noFill/>
          </a:ln>
          <a:extLst/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Certificate of </a:t>
            </a:r>
            <a:r>
              <a:rPr lang="en-US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Completion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58982" y="3764345"/>
            <a:ext cx="10820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certificate is awarded to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Ms.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Shweta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Tripathi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of B.Ed. Course for successfully completing 10 Weeks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Value Added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on 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Technology for Classroom” from 11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March to 10</a:t>
            </a:r>
            <a:r>
              <a:rPr lang="en-US" b="1" i="1" baseline="30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May, 2024 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organized by </a:t>
            </a:r>
            <a:r>
              <a:rPr lang="en-US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Institute of Vocational Studies</a:t>
            </a:r>
            <a:r>
              <a:rPr lang="en-US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01779" y="5458513"/>
            <a:ext cx="107234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Dr. Mandira Gupta		Dr. </a:t>
            </a:r>
            <a:r>
              <a:rPr lang="en-US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Tanveer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Ikram</a:t>
            </a:r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Ms. Priyanka Gupta</a:t>
            </a:r>
            <a:endParaRPr lang="en-US" sz="1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Principal				Principal 			Course Coordinator</a:t>
            </a:r>
          </a:p>
          <a:p>
            <a:r>
              <a:rPr lang="en-US" b="1" dirty="0">
                <a:latin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</a:rPr>
              <a:t>IVS				COMM-IT Career Academy</a:t>
            </a:r>
            <a:endParaRPr lang="en-US" dirty="0"/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401086" y="2114809"/>
            <a:ext cx="6061567" cy="4745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rgbClr val="002060"/>
                </a:solidFill>
                <a:latin typeface="Mistral" panose="03090702030407020403" pitchFamily="66" charset="0"/>
              </a:rPr>
              <a:t>TECHNOLOGY FOR CLASSROOM</a:t>
            </a:r>
            <a:endParaRPr lang="en-US" sz="4000" b="1" dirty="0">
              <a:solidFill>
                <a:srgbClr val="002060"/>
              </a:solidFill>
              <a:latin typeface="Mistral" panose="03090702030407020403" pitchFamily="66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849075" y="4757302"/>
            <a:ext cx="8493849" cy="807062"/>
            <a:chOff x="1717964" y="4709404"/>
            <a:chExt cx="8493849" cy="807062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60668" y="4961804"/>
              <a:ext cx="2070664" cy="47498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070700" y="4709404"/>
              <a:ext cx="1141113" cy="75548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717964" y="4709404"/>
              <a:ext cx="1279759" cy="807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85758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1226</Words>
  <Application>Microsoft Office PowerPoint</Application>
  <PresentationFormat>Widescreen</PresentationFormat>
  <Paragraphs>168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Aharoni</vt:lpstr>
      <vt:lpstr>Arial</vt:lpstr>
      <vt:lpstr>Century Gothic</vt:lpstr>
      <vt:lpstr>Mistral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principal ivs</dc:creator>
  <cp:lastModifiedBy>principal ivs</cp:lastModifiedBy>
  <cp:revision>87</cp:revision>
  <dcterms:created xsi:type="dcterms:W3CDTF">2024-05-28T04:20:43Z</dcterms:created>
  <dcterms:modified xsi:type="dcterms:W3CDTF">2024-07-11T03:48:27Z</dcterms:modified>
</cp:coreProperties>
</file>